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16" d="100"/>
          <a:sy n="116" d="100"/>
        </p:scale>
        <p:origin x="10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a:t>
            </a:r>
            <a:r>
              <a:rPr lang="en-US" dirty="0" err="1"/>
              <a:t>Keopraseuth</a:t>
            </a:r>
            <a:r>
              <a:rPr lang="en-US" dirty="0"/>
              <a:t>, David Cain</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Software Flow Breakdown</a:t>
            </a:r>
          </a:p>
        </p:txBody>
      </p:sp>
      <p:sp>
        <p:nvSpPr>
          <p:cNvPr id="3" name="Rectangle 2">
            <a:extLst>
              <a:ext uri="{FF2B5EF4-FFF2-40B4-BE49-F238E27FC236}">
                <a16:creationId xmlns:a16="http://schemas.microsoft.com/office/drawing/2014/main" id="{2DCFD155-73AA-4790-94B3-DB54C4E9469B}"/>
              </a:ext>
            </a:extLst>
          </p:cNvPr>
          <p:cNvSpPr/>
          <p:nvPr/>
        </p:nvSpPr>
        <p:spPr>
          <a:xfrm>
            <a:off x="1446661" y="2889976"/>
            <a:ext cx="91440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C5D-004C-4BFD-BBDF-DE5167FEC54D}"/>
              </a:ext>
            </a:extLst>
          </p:cNvPr>
          <p:cNvSpPr>
            <a:spLocks noGrp="1"/>
          </p:cNvSpPr>
          <p:nvPr>
            <p:ph type="title"/>
          </p:nvPr>
        </p:nvSpPr>
        <p:spPr>
          <a:xfrm>
            <a:off x="838199" y="365125"/>
            <a:ext cx="7196035" cy="1325563"/>
          </a:xfrm>
        </p:spPr>
        <p:txBody>
          <a:bodyPr>
            <a:noAutofit/>
          </a:bodyPr>
          <a:lstStyle/>
          <a:p>
            <a:r>
              <a:rPr lang="en-US" sz="4800" dirty="0"/>
              <a:t>Kiss Packet to AX.25</a:t>
            </a:r>
          </a:p>
        </p:txBody>
      </p:sp>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838200" y="182562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sp>
        <p:nvSpPr>
          <p:cNvPr id="7" name="Rectangle 6">
            <a:extLst>
              <a:ext uri="{FF2B5EF4-FFF2-40B4-BE49-F238E27FC236}">
                <a16:creationId xmlns:a16="http://schemas.microsoft.com/office/drawing/2014/main" id="{D91DCFAF-7D67-41FE-A131-CFFDDDA0E0F9}"/>
              </a:ext>
            </a:extLst>
          </p:cNvPr>
          <p:cNvSpPr/>
          <p:nvPr/>
        </p:nvSpPr>
        <p:spPr>
          <a:xfrm>
            <a:off x="726919"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0381D1-6574-4110-B418-08A9AE4935B0}"/>
              </a:ext>
            </a:extLst>
          </p:cNvPr>
          <p:cNvCxnSpPr>
            <a:cxnSpLocks/>
          </p:cNvCxnSpPr>
          <p:nvPr/>
        </p:nvCxnSpPr>
        <p:spPr>
          <a:xfrm>
            <a:off x="7323438" y="365125"/>
            <a:ext cx="0" cy="6167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E1C-0837-48F1-A533-B6E910EE6061}"/>
              </a:ext>
            </a:extLst>
          </p:cNvPr>
          <p:cNvSpPr>
            <a:spLocks noGrp="1"/>
          </p:cNvSpPr>
          <p:nvPr>
            <p:ph type="title"/>
          </p:nvPr>
        </p:nvSpPr>
        <p:spPr>
          <a:xfrm>
            <a:off x="838200" y="0"/>
            <a:ext cx="5257800" cy="1325563"/>
          </a:xfrm>
        </p:spPr>
        <p:txBody>
          <a:bodyPr>
            <a:normAutofit/>
          </a:bodyPr>
          <a:lstStyle/>
          <a:p>
            <a:pPr algn="ctr"/>
            <a:r>
              <a:rPr lang="en-US" sz="4000" dirty="0"/>
              <a:t>Receiving Mode</a:t>
            </a:r>
            <a:br>
              <a:rPr lang="en-US" sz="4000" dirty="0"/>
            </a:br>
            <a:r>
              <a:rPr lang="en-US" sz="4000" dirty="0"/>
              <a:t>(Analog to Digital)</a:t>
            </a:r>
          </a:p>
        </p:txBody>
      </p:sp>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lstStyle/>
          <a:p>
            <a:endParaRPr lang="en-US" dirty="0"/>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F831DED-EE90-49BD-9437-B5A75C492685}"/>
              </a:ext>
            </a:extLst>
          </p:cNvPr>
          <p:cNvSpPr/>
          <p:nvPr/>
        </p:nvSpPr>
        <p:spPr>
          <a:xfrm>
            <a:off x="723900" y="74142"/>
            <a:ext cx="5257800" cy="1185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7F25-F030-4101-A6FF-003052AE5679}"/>
              </a:ext>
            </a:extLst>
          </p:cNvPr>
          <p:cNvSpPr>
            <a:spLocks noGrp="1"/>
          </p:cNvSpPr>
          <p:nvPr>
            <p:ph type="title"/>
          </p:nvPr>
        </p:nvSpPr>
        <p:spPr>
          <a:xfrm>
            <a:off x="838200" y="-10743"/>
            <a:ext cx="5181600" cy="1325563"/>
          </a:xfrm>
        </p:spPr>
        <p:txBody>
          <a:bodyPr>
            <a:normAutofit/>
          </a:bodyPr>
          <a:lstStyle/>
          <a:p>
            <a:pPr algn="ctr"/>
            <a:r>
              <a:rPr lang="en-US" sz="4000" dirty="0"/>
              <a:t>Transmitting </a:t>
            </a:r>
            <a:br>
              <a:rPr lang="en-US" sz="4000" dirty="0"/>
            </a:br>
            <a:r>
              <a:rPr lang="en-US" sz="4000" dirty="0"/>
              <a:t>(Digital to Analog)</a:t>
            </a:r>
          </a:p>
        </p:txBody>
      </p:sp>
      <p:sp>
        <p:nvSpPr>
          <p:cNvPr id="3" name="Content Placeholder 2">
            <a:extLst>
              <a:ext uri="{FF2B5EF4-FFF2-40B4-BE49-F238E27FC236}">
                <a16:creationId xmlns:a16="http://schemas.microsoft.com/office/drawing/2014/main" id="{180D10DA-7700-4A69-A1B5-3C3A4F083FA3}"/>
              </a:ext>
            </a:extLst>
          </p:cNvPr>
          <p:cNvSpPr>
            <a:spLocks noGrp="1"/>
          </p:cNvSpPr>
          <p:nvPr>
            <p:ph sz="half" idx="1"/>
          </p:nvPr>
        </p:nvSpPr>
        <p:spPr>
          <a:xfrm>
            <a:off x="355600" y="1314820"/>
            <a:ext cx="6197600" cy="5306113"/>
          </a:xfrm>
        </p:spPr>
        <p:txBody>
          <a:bodyPr/>
          <a:lstStyle/>
          <a:p>
            <a:endParaRPr lang="en-US" dirty="0"/>
          </a:p>
        </p:txBody>
      </p:sp>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t="36"/>
          <a:stretch/>
        </p:blipFill>
        <p:spPr>
          <a:xfrm>
            <a:off x="7984066" y="50161"/>
            <a:ext cx="3369734" cy="6807839"/>
          </a:xfrm>
          <a:prstGeom prst="rect">
            <a:avLst/>
          </a:prstGeom>
        </p:spPr>
      </p:pic>
      <p:sp>
        <p:nvSpPr>
          <p:cNvPr id="6" name="Rectangle 5">
            <a:extLst>
              <a:ext uri="{FF2B5EF4-FFF2-40B4-BE49-F238E27FC236}">
                <a16:creationId xmlns:a16="http://schemas.microsoft.com/office/drawing/2014/main" id="{264AB8B4-9BDF-4973-96D5-89DAA10835FC}"/>
              </a:ext>
            </a:extLst>
          </p:cNvPr>
          <p:cNvSpPr/>
          <p:nvPr/>
        </p:nvSpPr>
        <p:spPr>
          <a:xfrm>
            <a:off x="11336867" y="0"/>
            <a:ext cx="32173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66725A-5F16-4AFA-9223-D4877DC24186}"/>
              </a:ext>
            </a:extLst>
          </p:cNvPr>
          <p:cNvSpPr/>
          <p:nvPr/>
        </p:nvSpPr>
        <p:spPr>
          <a:xfrm rot="5400000">
            <a:off x="9527379" y="5081742"/>
            <a:ext cx="105305" cy="354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3CE655-EE09-4DFB-AABF-BF39C0CB1162}"/>
              </a:ext>
            </a:extLst>
          </p:cNvPr>
          <p:cNvSpPr/>
          <p:nvPr/>
        </p:nvSpPr>
        <p:spPr>
          <a:xfrm rot="5400000">
            <a:off x="8630131" y="-395977"/>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13C15A-6DBF-418D-AF1E-6F6307B54F4D}"/>
              </a:ext>
            </a:extLst>
          </p:cNvPr>
          <p:cNvSpPr/>
          <p:nvPr/>
        </p:nvSpPr>
        <p:spPr>
          <a:xfrm rot="5400000">
            <a:off x="7961266" y="2931423"/>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F5FC43-0509-4479-8C98-F27B4ADCF75E}"/>
              </a:ext>
            </a:extLst>
          </p:cNvPr>
          <p:cNvSpPr/>
          <p:nvPr/>
        </p:nvSpPr>
        <p:spPr>
          <a:xfrm>
            <a:off x="762000" y="84028"/>
            <a:ext cx="5257800" cy="11598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EF236A5-B6B8-48A9-B54A-BA69A4401BFC}"/>
              </a:ext>
            </a:extLst>
          </p:cNvPr>
          <p:cNvCxnSpPr>
            <a:cxnSpLocks/>
          </p:cNvCxnSpPr>
          <p:nvPr/>
        </p:nvCxnSpPr>
        <p:spPr>
          <a:xfrm>
            <a:off x="7339914" y="149473"/>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pic>
        <p:nvPicPr>
          <p:cNvPr id="7" name="Picture 6" descr="A close up of a map&#10;&#10;Description automatically generated">
            <a:extLst>
              <a:ext uri="{FF2B5EF4-FFF2-40B4-BE49-F238E27FC236}">
                <a16:creationId xmlns:a16="http://schemas.microsoft.com/office/drawing/2014/main" id="{E10DCB9A-B5F6-4F99-B79E-F25B4E4DD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800" y="702147"/>
            <a:ext cx="9051736" cy="7138659"/>
          </a:xfrm>
          <a:prstGeom prst="rect">
            <a:avLst/>
          </a:prstGeom>
        </p:spPr>
      </p:pic>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144</TotalTime>
  <Words>437</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Kiss Packet to AX.25</vt:lpstr>
      <vt:lpstr>Receiving Mode (Analog to Digital)</vt:lpstr>
      <vt:lpstr>Transmitting  (Digital to Analog)</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Kaleb Leon</cp:lastModifiedBy>
  <cp:revision>16</cp:revision>
  <dcterms:created xsi:type="dcterms:W3CDTF">2020-04-25T17:02:54Z</dcterms:created>
  <dcterms:modified xsi:type="dcterms:W3CDTF">2020-04-25T19:36:38Z</dcterms:modified>
</cp:coreProperties>
</file>